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6"/>
  </p:notesMasterIdLst>
  <p:sldIdLst>
    <p:sldId id="2145709515" r:id="rId5"/>
  </p:sldIdLst>
  <p:sldSz cx="12192000" cy="6858000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CEF2A05-0295-ADD8-40D8-48118FBD0210}" name="Andreas Jonsson" initials="AJ" userId="S::Andreas.Jonsson@regionvasterbotten.se::f6af11ee-7834-4d0b-ad0d-295ed5be4e34" providerId="AD"/>
  <p188:author id="{145CC967-3A94-7858-B657-189386220A4F}" name="Winquist Ola" initials="WO" userId="S::ola.winquist_skane.se#ext#@vlladmin.onmicrosoft.com::44c53389-94eb-4e06-b67f-3b979c215878" providerId="AD"/>
  <p188:author id="{E0F9E46B-A21D-06CD-B3D7-B7A078CCA98C}" name="Ateva Kristina" initials="AK" userId="S::kristina.ateva@skr.se::53eb8ce9-7901-451a-b5c3-5e6037062d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fia Kialt" initials="SK" lastIdx="8" clrIdx="0">
    <p:extLst>
      <p:ext uri="{19B8F6BF-5375-455C-9EA6-DF929625EA0E}">
        <p15:presenceInfo xmlns:p15="http://schemas.microsoft.com/office/powerpoint/2012/main" userId="S::sofia.kialt@sll.se::09974a37-5402-4a94-9d9a-a012f8f22f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AB6"/>
    <a:srgbClr val="AADAD8"/>
    <a:srgbClr val="E8ECEC"/>
    <a:srgbClr val="CED7D7"/>
    <a:srgbClr val="377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D9B1B9-5841-433D-BC14-854087F55770}" v="12" dt="2023-10-04T13:17:09.903"/>
    <p1510:client id="{DEB44443-F7BD-484C-9CE4-566DA4E91A3E}" v="3" dt="2023-10-04T12:49:52.0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4" autoAdjust="0"/>
    <p:restoredTop sz="94694"/>
  </p:normalViewPr>
  <p:slideViewPr>
    <p:cSldViewPr snapToGrid="0" snapToObjects="1">
      <p:cViewPr varScale="1">
        <p:scale>
          <a:sx n="108" d="100"/>
          <a:sy n="108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F0335-7811-4E45-9BA3-35AB75519BE2}" type="datetimeFigureOut">
              <a:rPr lang="sv-SE" smtClean="0"/>
              <a:t>2024-02-13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C1D48-2913-4B84-99FF-CAB6E3E99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477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349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328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53483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086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878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62109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07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9A0D744-26C0-4C66-8330-63FD1F44D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538" y="147736"/>
            <a:ext cx="10774837" cy="635926"/>
          </a:xfrm>
        </p:spPr>
        <p:txBody>
          <a:bodyPr>
            <a:normAutofit fontScale="90000"/>
          </a:bodyPr>
          <a:lstStyle/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sz="4000" dirty="0"/>
              <a:t>NPO njur- och urinvägssjukdomar, insatsområden 2024 </a:t>
            </a:r>
          </a:p>
        </p:txBody>
      </p:sp>
      <p:graphicFrame>
        <p:nvGraphicFramePr>
          <p:cNvPr id="28" name="Tabell 4">
            <a:extLst>
              <a:ext uri="{FF2B5EF4-FFF2-40B4-BE49-F238E27FC236}">
                <a16:creationId xmlns:a16="http://schemas.microsoft.com/office/drawing/2014/main" id="{117C436B-AD9A-B85D-57E0-AB0D64761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611220"/>
              </p:ext>
            </p:extLst>
          </p:nvPr>
        </p:nvGraphicFramePr>
        <p:xfrm>
          <a:off x="400538" y="933254"/>
          <a:ext cx="11053614" cy="3516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1964">
                  <a:extLst>
                    <a:ext uri="{9D8B030D-6E8A-4147-A177-3AD203B41FA5}">
                      <a16:colId xmlns:a16="http://schemas.microsoft.com/office/drawing/2014/main" val="2108285614"/>
                    </a:ext>
                  </a:extLst>
                </a:gridCol>
                <a:gridCol w="2235048">
                  <a:extLst>
                    <a:ext uri="{9D8B030D-6E8A-4147-A177-3AD203B41FA5}">
                      <a16:colId xmlns:a16="http://schemas.microsoft.com/office/drawing/2014/main" val="2825722928"/>
                    </a:ext>
                  </a:extLst>
                </a:gridCol>
                <a:gridCol w="2235048">
                  <a:extLst>
                    <a:ext uri="{9D8B030D-6E8A-4147-A177-3AD203B41FA5}">
                      <a16:colId xmlns:a16="http://schemas.microsoft.com/office/drawing/2014/main" val="3760291775"/>
                    </a:ext>
                  </a:extLst>
                </a:gridCol>
                <a:gridCol w="2261010">
                  <a:extLst>
                    <a:ext uri="{9D8B030D-6E8A-4147-A177-3AD203B41FA5}">
                      <a16:colId xmlns:a16="http://schemas.microsoft.com/office/drawing/2014/main" val="1677065043"/>
                    </a:ext>
                  </a:extLst>
                </a:gridCol>
                <a:gridCol w="2180544">
                  <a:extLst>
                    <a:ext uri="{9D8B030D-6E8A-4147-A177-3AD203B41FA5}">
                      <a16:colId xmlns:a16="http://schemas.microsoft.com/office/drawing/2014/main" val="1023448787"/>
                    </a:ext>
                  </a:extLst>
                </a:gridCol>
              </a:tblGrid>
              <a:tr h="942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Kronisk njursjukdom (CKD)</a:t>
                      </a: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Njurtransplantation med levande donator (NLD)</a:t>
                      </a: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Stensjukdom i övre urinvägarna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Urineringsbesvär </a:t>
                      </a:r>
                      <a:endParaRPr lang="sv-SE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sv-SE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Kunskapsstöd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2573518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Revidering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Nytt kunskapsstöd som kompletterar vårdprogrammet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Förankring Q1</a:t>
                      </a:r>
                      <a:endParaRPr kumimoji="0" lang="sv-S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Vårdprogram</a:t>
                      </a:r>
                      <a:r>
                        <a:rPr kumimoji="0" lang="sv-SE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f</a:t>
                      </a:r>
                      <a:r>
                        <a:rPr kumimoji="0" lang="sv-SE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örvaltning</a:t>
                      </a:r>
                      <a:endParaRPr kumimoji="0" lang="sv-S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Vårdprogram, genomförande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Revidering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Sterilisering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Erektil</a:t>
                      </a: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dysfunktion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Bakteriell prostatit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Kroniskt bäckenbotten-smärtsyndrom hos män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sp>
        <p:nvSpPr>
          <p:cNvPr id="8" name="Ellips 7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3966049" y="1545333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36B60B2C-83BA-7B24-906A-169BEE222E63}"/>
              </a:ext>
            </a:extLst>
          </p:cNvPr>
          <p:cNvSpPr/>
          <p:nvPr/>
        </p:nvSpPr>
        <p:spPr>
          <a:xfrm>
            <a:off x="1759944" y="1523583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6215555" y="1545333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8496186" y="1545333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10650401" y="1545333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EDEC774C-0FAB-5A60-5319-C5C399B3CD21}"/>
              </a:ext>
            </a:extLst>
          </p:cNvPr>
          <p:cNvSpPr txBox="1"/>
          <p:nvPr/>
        </p:nvSpPr>
        <p:spPr>
          <a:xfrm>
            <a:off x="318775" y="5746555"/>
            <a:ext cx="3336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NPO = Nationellt programområde</a:t>
            </a:r>
          </a:p>
          <a:p>
            <a:r>
              <a:rPr lang="sv-SE" dirty="0"/>
              <a:t>NAG = Nationell arbetsgrupp</a:t>
            </a:r>
          </a:p>
        </p:txBody>
      </p:sp>
    </p:spTree>
    <p:extLst>
      <p:ext uri="{BB962C8B-B14F-4D97-AF65-F5344CB8AC3E}">
        <p14:creationId xmlns:p14="http://schemas.microsoft.com/office/powerpoint/2010/main" val="474967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02D4D526-D8A4-4F4A-B69B-4B3AF82E4831}" vid="{66A6ED8C-007A-4142-BC86-762536A5AB7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A2FDE33D47B344AFE6E84DE916B41B" ma:contentTypeVersion="12" ma:contentTypeDescription="Skapa ett nytt dokument." ma:contentTypeScope="" ma:versionID="c70e95d8f521494070b1581f9ea0745c">
  <xsd:schema xmlns:xsd="http://www.w3.org/2001/XMLSchema" xmlns:xs="http://www.w3.org/2001/XMLSchema" xmlns:p="http://schemas.microsoft.com/office/2006/metadata/properties" xmlns:ns2="3c327374-d27d-40fa-b03e-3e9ceeb4050d" xmlns:ns3="1297be99-8d8c-45a6-8832-c47c587c6bbd" targetNamespace="http://schemas.microsoft.com/office/2006/metadata/properties" ma:root="true" ma:fieldsID="d4420557ded8f1d865cd8f0d82dd2a7c" ns2:_="" ns3:_="">
    <xsd:import namespace="3c327374-d27d-40fa-b03e-3e9ceeb4050d"/>
    <xsd:import namespace="1297be99-8d8c-45a6-8832-c47c587c6b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327374-d27d-40fa-b03e-3e9ceeb405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eringar" ma:readOnly="false" ma:fieldId="{5cf76f15-5ced-4ddc-b409-7134ff3c332f}" ma:taxonomyMulti="true" ma:sspId="31ec198c-d8c7-4990-9d38-6e6c54e42e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7be99-8d8c-45a6-8832-c47c587c6b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cb514326-7664-4dde-874f-a0b1e02b565c}" ma:internalName="TaxCatchAll" ma:showField="CatchAllData" ma:web="1297be99-8d8c-45a6-8832-c47c587c6b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97be99-8d8c-45a6-8832-c47c587c6bbd" xsi:nil="true"/>
    <lcf76f155ced4ddcb4097134ff3c332f xmlns="3c327374-d27d-40fa-b03e-3e9ceeb4050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F9055D7-96D2-4B8B-85D9-D6514965C1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327374-d27d-40fa-b03e-3e9ceeb4050d"/>
    <ds:schemaRef ds:uri="1297be99-8d8c-45a6-8832-c47c587c6b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1863ED-FB52-4EDE-AEE9-7DA1C94424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5B2398-3A3E-4519-9886-B3DCC2BBDCB9}">
  <ds:schemaRefs>
    <ds:schemaRef ds:uri="3c327374-d27d-40fa-b03e-3e9ceeb4050d"/>
    <ds:schemaRef ds:uri="http://purl.org/dc/terms/"/>
    <ds:schemaRef ds:uri="http://schemas.microsoft.com/office/2006/documentManagement/types"/>
    <ds:schemaRef ds:uri="http://schemas.microsoft.com/office/2006/metadata/properties"/>
    <ds:schemaRef ds:uri="1297be99-8d8c-45a6-8832-c47c587c6bbd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Tom-mall-PPT-Kunskapsstyrning</Template>
  <TotalTime>53607</TotalTime>
  <Words>65</Words>
  <Application>Microsoft Office PowerPoint</Application>
  <PresentationFormat>Bredbild</PresentationFormat>
  <Paragraphs>23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Tema_sveriges_regioner_i_samverkan</vt:lpstr>
      <vt:lpstr>   NPO njur- och urinvägssjukdomar, insatsområden 2024 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Vintemon Emma</dc:creator>
  <cp:lastModifiedBy>Alvarado Lönberg Karin</cp:lastModifiedBy>
  <cp:revision>464</cp:revision>
  <cp:lastPrinted>2023-10-04T12:31:31Z</cp:lastPrinted>
  <dcterms:created xsi:type="dcterms:W3CDTF">2020-10-02T09:15:38Z</dcterms:created>
  <dcterms:modified xsi:type="dcterms:W3CDTF">2024-02-13T13:24:46Z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0x010100B2A2FDE33D47B344AFE6E84DE916B41B</vt:lpwstr>
  </property>
  <property fmtid="{D5CDD505-2E9C-101B-9397-08002B2CF9AE}" pid="3" name="MediaServiceImageTags">
    <vt:lpwstr/>
  </property>
</Properties>
</file>