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145709515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9915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5496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420943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5414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470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02846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56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>
            <a:extLst>
              <a:ext uri="{FF2B5EF4-FFF2-40B4-BE49-F238E27FC236}">
                <a16:creationId xmlns:a16="http://schemas.microsoft.com/office/drawing/2014/main" id="{D9A0D744-26C0-4C66-8330-63FD1F44D6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530" y="151400"/>
            <a:ext cx="9808929" cy="635926"/>
          </a:xfrm>
        </p:spPr>
        <p:txBody>
          <a:bodyPr>
            <a:normAutofit fontScale="90000"/>
          </a:bodyPr>
          <a:lstStyle/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sz="4000" dirty="0"/>
              <a:t>NPO infektionssjukdomar, insatsområden 2024</a:t>
            </a:r>
          </a:p>
        </p:txBody>
      </p:sp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8985025"/>
              </p:ext>
            </p:extLst>
          </p:nvPr>
        </p:nvGraphicFramePr>
        <p:xfrm>
          <a:off x="505995" y="967197"/>
          <a:ext cx="11176475" cy="21789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90878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2776756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798529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</a:tblGrid>
              <a:tr h="811269">
                <a:tc>
                  <a:txBody>
                    <a:bodyPr/>
                    <a:lstStyle/>
                    <a:p>
                      <a:pPr algn="l"/>
                      <a:r>
                        <a:rPr lang="sv-SE" sz="1800" dirty="0"/>
                        <a:t>Sepsis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Hepatit</a:t>
                      </a:r>
                      <a:r>
                        <a:rPr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 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Strama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Tuberkulos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367721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: uppföljning</a:t>
                      </a:r>
                    </a:p>
                    <a:p>
                      <a:pPr marL="28575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Gapanalys vårdrelaterad sepsis</a:t>
                      </a:r>
                      <a:endParaRPr lang="sv-S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245" marR="0" lvl="0" indent="-18224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Elimineringsplan hepatit C: införande</a:t>
                      </a:r>
                    </a:p>
                    <a:p>
                      <a:pPr marL="182245" marR="0" lvl="0" indent="-18224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Planerad omstart av arbetet </a:t>
                      </a:r>
                      <a:b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</a:b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</a:rPr>
                        <a:t>med fokus på hepatit B</a:t>
                      </a:r>
                      <a:endParaRPr lang="sv-S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285750" indent="-285750" fontAlgn="base">
                        <a:buFont typeface="Arial" panose="020B0604020202020204" pitchFamily="34" charset="0"/>
                        <a:buChar char="•"/>
                      </a:pPr>
                      <a:r>
                        <a:rPr lang="sv-SE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Initiering av åtgärder vid restnoteringar och brister på antibiotika.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245" marR="0" lvl="0" indent="-18224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245" marR="0" lvl="0" indent="-182245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Vårdförlopp: publicering 2025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graphicFrame>
        <p:nvGraphicFramePr>
          <p:cNvPr id="2" name="Tabell 4">
            <a:extLst>
              <a:ext uri="{FF2B5EF4-FFF2-40B4-BE49-F238E27FC236}">
                <a16:creationId xmlns:a16="http://schemas.microsoft.com/office/drawing/2014/main" id="{64BEB5A7-97D8-7700-C3B9-F07007C6B0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4792910"/>
              </p:ext>
            </p:extLst>
          </p:nvPr>
        </p:nvGraphicFramePr>
        <p:xfrm>
          <a:off x="505996" y="3045205"/>
          <a:ext cx="11176474" cy="1971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82489">
                  <a:extLst>
                    <a:ext uri="{9D8B030D-6E8A-4147-A177-3AD203B41FA5}">
                      <a16:colId xmlns:a16="http://schemas.microsoft.com/office/drawing/2014/main" val="2758536402"/>
                    </a:ext>
                  </a:extLst>
                </a:gridCol>
                <a:gridCol w="2810312">
                  <a:extLst>
                    <a:ext uri="{9D8B030D-6E8A-4147-A177-3AD203B41FA5}">
                      <a16:colId xmlns:a16="http://schemas.microsoft.com/office/drawing/2014/main" val="656477922"/>
                    </a:ext>
                  </a:extLst>
                </a:gridCol>
                <a:gridCol w="2801922">
                  <a:extLst>
                    <a:ext uri="{9D8B030D-6E8A-4147-A177-3AD203B41FA5}">
                      <a16:colId xmlns:a16="http://schemas.microsoft.com/office/drawing/2014/main" val="2827978149"/>
                    </a:ext>
                  </a:extLst>
                </a:gridCol>
                <a:gridCol w="2781751">
                  <a:extLst>
                    <a:ext uri="{9D8B030D-6E8A-4147-A177-3AD203B41FA5}">
                      <a16:colId xmlns:a16="http://schemas.microsoft.com/office/drawing/2014/main" val="2626812033"/>
                    </a:ext>
                  </a:extLst>
                </a:gridCol>
              </a:tblGrid>
              <a:tr h="6983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Strukturerad vård-information sepsis</a:t>
                      </a: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Infektionsdiagnostik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dirty="0"/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sz="18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1273061">
                <a:tc>
                  <a:txBody>
                    <a:bodyPr/>
                    <a:lstStyle/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</a:t>
                      </a: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Revidering 5 kunskapsstöd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4" name="Ellips 3">
            <a:extLst>
              <a:ext uri="{FF2B5EF4-FFF2-40B4-BE49-F238E27FC236}">
                <a16:creationId xmlns:a16="http://schemas.microsoft.com/office/drawing/2014/main" id="{8E4BE042-3112-8762-1D8E-48CF69DA6DA5}"/>
              </a:ext>
            </a:extLst>
          </p:cNvPr>
          <p:cNvSpPr/>
          <p:nvPr/>
        </p:nvSpPr>
        <p:spPr>
          <a:xfrm>
            <a:off x="2529285" y="1408125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5" name="Ellips 4">
            <a:extLst>
              <a:ext uri="{FF2B5EF4-FFF2-40B4-BE49-F238E27FC236}">
                <a16:creationId xmlns:a16="http://schemas.microsoft.com/office/drawing/2014/main" id="{54E9BB64-ACD2-669C-D625-80695255C3C7}"/>
              </a:ext>
            </a:extLst>
          </p:cNvPr>
          <p:cNvSpPr/>
          <p:nvPr/>
        </p:nvSpPr>
        <p:spPr>
          <a:xfrm>
            <a:off x="5335087" y="1393770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35DB48C7-A812-E12C-CFB5-D50DCD78CB71}"/>
              </a:ext>
            </a:extLst>
          </p:cNvPr>
          <p:cNvSpPr/>
          <p:nvPr/>
        </p:nvSpPr>
        <p:spPr>
          <a:xfrm>
            <a:off x="8109396" y="1379119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33834A47-0D62-E4BB-4691-FA9E76BAFF8F}"/>
              </a:ext>
            </a:extLst>
          </p:cNvPr>
          <p:cNvSpPr/>
          <p:nvPr/>
        </p:nvSpPr>
        <p:spPr>
          <a:xfrm>
            <a:off x="10883705" y="1361116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E667A664-D9A8-22FA-4C90-F4CE6655B783}"/>
              </a:ext>
            </a:extLst>
          </p:cNvPr>
          <p:cNvSpPr/>
          <p:nvPr/>
        </p:nvSpPr>
        <p:spPr>
          <a:xfrm>
            <a:off x="2529285" y="3415378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9" name="Ellips 8">
            <a:extLst>
              <a:ext uri="{FF2B5EF4-FFF2-40B4-BE49-F238E27FC236}">
                <a16:creationId xmlns:a16="http://schemas.microsoft.com/office/drawing/2014/main" id="{54F717AC-726C-CEE3-5ED9-33AB298088A6}"/>
              </a:ext>
            </a:extLst>
          </p:cNvPr>
          <p:cNvSpPr/>
          <p:nvPr/>
        </p:nvSpPr>
        <p:spPr>
          <a:xfrm>
            <a:off x="8109396" y="3353207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DD579D-D486-1852-E871-FDFA0D00E44F}"/>
              </a:ext>
            </a:extLst>
          </p:cNvPr>
          <p:cNvSpPr txBox="1"/>
          <p:nvPr/>
        </p:nvSpPr>
        <p:spPr>
          <a:xfrm>
            <a:off x="505995" y="5567638"/>
            <a:ext cx="33368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474967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653</TotalTime>
  <Words>74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   NPO infektionssjukdomar, insatsområden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</dc:title>
  <dc:creator>Ylva Askfors</dc:creator>
  <cp:lastModifiedBy>Alvarado Lönberg Karin</cp:lastModifiedBy>
  <cp:revision>18</cp:revision>
  <dcterms:created xsi:type="dcterms:W3CDTF">2023-11-27T21:37:14Z</dcterms:created>
  <dcterms:modified xsi:type="dcterms:W3CDTF">2024-02-13T11:57:36Z</dcterms:modified>
</cp:coreProperties>
</file>